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30"/>
  </p:notesMasterIdLst>
  <p:sldIdLst>
    <p:sldId id="256" r:id="rId3"/>
    <p:sldId id="28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76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Lucida Sans Unicode" charset="0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Lucida Sans Unicode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Lucida Sans Unicode" charset="0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Lucida Sans Unicode" charset="0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Lucida Sans Unicode" charset="0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Lucida Sans Unicode" charset="0"/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Lucida Sans Unicode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Lucida Sans Unicode" charset="0"/>
            </a:endParaRPr>
          </a:p>
        </p:txBody>
      </p:sp>
      <p:sp>
        <p:nvSpPr>
          <p:cNvPr id="3081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5600" cy="1247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8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497160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072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993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60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71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072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91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01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529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632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174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277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09872-F095-3F4C-A829-19685DD6AB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097487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A9692-D555-1046-8C0E-17EC6F0960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593947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1825" y="465138"/>
            <a:ext cx="1946275" cy="677227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465138"/>
            <a:ext cx="5686425" cy="677227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F1878-2B3B-CD49-A556-0ECF830F142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437623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CBBF8-D5A6-904B-A9DE-632378BF127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237889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C6497-B4A1-A241-9F4B-DFC95283DD3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6744502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1E40E-D5ED-184E-9B2B-761682A61A6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633224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BB561-5CCF-B947-AEE2-56E80DBA7FD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0888411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F8D80-7C01-5B45-BF84-BD05E971F97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532794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BE46B-A479-3947-AC55-85CE36FE5A8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077703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15A68-1D00-F14E-965C-85680FA4E75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521744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59045-0445-DA4F-B6CB-18C970212F2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115323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FBBC-8FB3-0447-98F1-21ABEC34BCF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3999506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BE141-64B0-BA4D-83D8-CC4121D48E3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970639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1B3C6-EDC6-6245-B285-2976BD6225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269020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1325" y="1600200"/>
            <a:ext cx="2109788" cy="4525963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181725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0E860-0275-5A45-9DE8-16B7AFE2BA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772720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7E6E9-E599-FB4D-97F7-42F28A499E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825668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02062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450" y="1946275"/>
            <a:ext cx="3803650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D18E3-0A91-EB42-A990-7928874BBE3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1180741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021F4-D100-904D-8C02-C64B6111B6F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489835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E5A8F-8D78-D346-9D2C-3A9136F0EBF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9813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D3550-C959-3D41-87EC-813A57C62AD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235190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A74E-B1E7-7043-9754-22B1799CA89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55117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BD9A3-40E1-194A-A9CA-4DBF042DAA1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014106"/>
      </p:ext>
    </p:extLst>
  </p:cSld>
  <p:clrMapOvr>
    <a:masterClrMapping/>
  </p:clrMapOvr>
  <p:transition xmlns:p14="http://schemas.microsoft.com/office/powerpoint/2010/main"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0"/>
            <a:ext cx="1071563" cy="6840538"/>
            <a:chOff x="0" y="0"/>
            <a:chExt cx="675" cy="4309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675" cy="4309"/>
            </a:xfrm>
            <a:prstGeom prst="rect">
              <a:avLst/>
            </a:prstGeom>
            <a:gradFill rotWithShape="0">
              <a:gsLst>
                <a:gs pos="0">
                  <a:srgbClr val="3333FF"/>
                </a:gs>
                <a:gs pos="50000">
                  <a:srgbClr val="000000"/>
                </a:gs>
                <a:gs pos="100000">
                  <a:srgbClr val="3333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Lucida Sans Unicode" charset="0"/>
              </a:endParaRPr>
            </a:p>
          </p:txBody>
        </p:sp>
        <p:grpSp>
          <p:nvGrpSpPr>
            <p:cNvPr id="1033" name="Group 3"/>
            <p:cNvGrpSpPr>
              <a:grpSpLocks/>
            </p:cNvGrpSpPr>
            <p:nvPr/>
          </p:nvGrpSpPr>
          <p:grpSpPr bwMode="auto">
            <a:xfrm>
              <a:off x="48" y="102"/>
              <a:ext cx="87" cy="4119"/>
              <a:chOff x="48" y="102"/>
              <a:chExt cx="87" cy="4119"/>
            </a:xfrm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3" name="Rectangle 9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55" name="Rectangle 31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1056" name="Rectangle 32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</p:grpSp>
      </p:grpSp>
      <p:sp>
        <p:nvSpPr>
          <p:cNvPr id="1057" name="Rectangle 3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465138"/>
            <a:ext cx="77581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Klepněte pro úpravu formátu titulního textu</a:t>
            </a: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dt"/>
          </p:nvPr>
        </p:nvSpPr>
        <p:spPr bwMode="auto">
          <a:xfrm>
            <a:off x="1143000" y="6248400"/>
            <a:ext cx="1890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ftr"/>
          </p:nvPr>
        </p:nvSpPr>
        <p:spPr bwMode="auto">
          <a:xfrm>
            <a:off x="3581400" y="6248400"/>
            <a:ext cx="2881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  <a:cs typeface="Lucida Sans Unicode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890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  <a:cs typeface="Lucida Sans Unicode" charset="0"/>
              </a:defRPr>
            </a:lvl1pPr>
          </a:lstStyle>
          <a:p>
            <a:pPr>
              <a:defRPr/>
            </a:pPr>
            <a:fld id="{5130363D-BC82-9D45-A1B3-B7D36925A39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61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58112" cy="529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Klepněte pro úpravu formátu textu osnovy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 osnovy</a:t>
            </a:r>
          </a:p>
          <a:p>
            <a:pPr lvl="4"/>
            <a:r>
              <a:rPr lang="en-GB"/>
              <a:t>Pátá úroveň osnovy</a:t>
            </a:r>
          </a:p>
          <a:p>
            <a:pPr lvl="4"/>
            <a:r>
              <a:rPr lang="en-GB"/>
              <a:t>Šestá úroveň</a:t>
            </a:r>
          </a:p>
          <a:p>
            <a:pPr lvl="4"/>
            <a:r>
              <a:rPr lang="en-GB"/>
              <a:t>Sedmá úroveň</a:t>
            </a:r>
          </a:p>
          <a:p>
            <a:pPr lvl="4"/>
            <a:r>
              <a:rPr lang="en-GB"/>
              <a:t>Osmá úroveň textu</a:t>
            </a:r>
          </a:p>
          <a:p>
            <a:pPr lvl="4"/>
            <a:r>
              <a:rPr lang="en-GB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slow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0"/>
            <a:ext cx="1071563" cy="6840538"/>
            <a:chOff x="0" y="0"/>
            <a:chExt cx="675" cy="4309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675" cy="4309"/>
            </a:xfrm>
            <a:prstGeom prst="rect">
              <a:avLst/>
            </a:prstGeom>
            <a:gradFill rotWithShape="0">
              <a:gsLst>
                <a:gs pos="0">
                  <a:srgbClr val="3333FF"/>
                </a:gs>
                <a:gs pos="50000">
                  <a:srgbClr val="000000"/>
                </a:gs>
                <a:gs pos="100000">
                  <a:srgbClr val="3333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Lucida Sans Unicode" charset="0"/>
              </a:endParaRPr>
            </a:p>
          </p:txBody>
        </p:sp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48" y="103"/>
              <a:ext cx="87" cy="4117"/>
              <a:chOff x="48" y="103"/>
              <a:chExt cx="87" cy="4117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3" name="Rectangle 8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87" cy="85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87" cy="85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87" cy="85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87" cy="87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87" cy="88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87" cy="86"/>
              </a:xfrm>
              <a:prstGeom prst="rect">
                <a:avLst/>
              </a:prstGeom>
              <a:solidFill>
                <a:srgbClr val="3333F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Lucida Sans Unicode" charset="0"/>
                </a:endParaRPr>
              </a:p>
            </p:txBody>
          </p:sp>
        </p:grpSp>
      </p:grpSp>
      <p:sp>
        <p:nvSpPr>
          <p:cNvPr id="2081" name="Rectangle 3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141538"/>
            <a:ext cx="77581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Klepněte pro úpravu formátu titulního textu</a:t>
            </a:r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dt"/>
          </p:nvPr>
        </p:nvSpPr>
        <p:spPr bwMode="auto">
          <a:xfrm>
            <a:off x="1143000" y="6248400"/>
            <a:ext cx="1890713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FFFFFF"/>
                </a:solidFill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ftr"/>
          </p:nvPr>
        </p:nvSpPr>
        <p:spPr bwMode="auto">
          <a:xfrm>
            <a:off x="3581400" y="6248400"/>
            <a:ext cx="2881313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FFFFFF"/>
                </a:solidFill>
                <a:cs typeface="Lucida Sans Unicode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890713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FFFFFF"/>
                </a:solidFill>
                <a:cs typeface="Lucida Sans Unicode" charset="0"/>
              </a:defRPr>
            </a:lvl1pPr>
          </a:lstStyle>
          <a:p>
            <a:pPr>
              <a:defRPr/>
            </a:pPr>
            <a:fld id="{786CB33A-E91E-A747-AE18-39A05B19578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 spd="slow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FFFF"/>
          </a:solidFill>
          <a:latin typeface="Times New Roman" charset="0"/>
          <a:ea typeface="ＭＳ Ｐゴシック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39688" y="360363"/>
            <a:ext cx="9012237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cs-CZ" sz="4000" b="1" smtClean="0"/>
              <a:t>Kde se vyskytuje slůvko OPRAVDOVĚ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v BIBLI?  ( kralický překlad.)</a:t>
            </a:r>
          </a:p>
          <a:p>
            <a:pPr>
              <a:buClrTx/>
              <a:buFontTx/>
              <a:buNone/>
              <a:defRPr/>
            </a:pPr>
            <a:endParaRPr lang="cs-CZ" sz="4000" b="1" smtClean="0"/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4) Job 8/5-6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...Kdybys ty OPRAVDOVĚ hledal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Boha silného, a Všemohoucímu se modlil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A byl čistý a upřímý: jistě žeť by se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hned probudil k tobě, a napravil by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příbytek spravedlnosti tvé.</a:t>
            </a:r>
          </a:p>
          <a:p>
            <a:pPr>
              <a:buClrTx/>
              <a:buFontTx/>
              <a:buNone/>
              <a:defRPr/>
            </a:pPr>
            <a:endParaRPr lang="cs-CZ" sz="4000" b="1" smtClean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9388"/>
            <a:ext cx="8820150" cy="648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8050"/>
            <a:ext cx="8815387" cy="503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49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ELIHU 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říká o sobě:</a:t>
            </a:r>
          </a:p>
          <a:p>
            <a:pPr hangingPunct="0">
              <a:buClrTx/>
              <a:buFontTx/>
              <a:buNone/>
              <a:defRPr/>
            </a:pPr>
            <a:endParaRPr lang="cs-CZ" sz="4000" b="1" smtClean="0"/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Jsem mladší než vy (32/7)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Boží duch mě učinil, 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dech Všemocného mě oživil (33/4)</a:t>
            </a:r>
          </a:p>
          <a:p>
            <a:pPr algn="ctr" hangingPunct="0">
              <a:buClrTx/>
              <a:buFontTx/>
              <a:buNone/>
              <a:defRPr/>
            </a:pPr>
            <a:endParaRPr lang="cs-CZ" sz="6000" b="1" smtClean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740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ELIHU 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říká o sobě:</a:t>
            </a:r>
          </a:p>
          <a:p>
            <a:pPr hangingPunct="0">
              <a:buClrTx/>
              <a:buFontTx/>
              <a:buNone/>
              <a:defRPr/>
            </a:pPr>
            <a:endParaRPr lang="cs-CZ" sz="4000" b="1" smtClean="0"/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..ještě mám o Bohu co říci. Začnu se svým věděním zdaleka a přiznám svému Učiniteli spravedlnost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(36/3)</a:t>
            </a:r>
          </a:p>
          <a:p>
            <a:pPr algn="ctr" hangingPunct="0">
              <a:buClrTx/>
              <a:buFontTx/>
              <a:buNone/>
              <a:defRPr/>
            </a:pPr>
            <a:endParaRPr lang="cs-CZ" sz="6000" b="1" smtClean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49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ELIHU 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mluví a dává svědectví o sobě:</a:t>
            </a:r>
          </a:p>
          <a:p>
            <a:pPr hangingPunct="0">
              <a:buClrTx/>
              <a:buFontTx/>
              <a:buNone/>
              <a:defRPr/>
            </a:pPr>
            <a:endParaRPr lang="cs-CZ" sz="4000" b="1" smtClean="0"/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..neboť OPRAVDU má slova nejsou klam, před tebou je člověk dokonalých vědomostí 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(36/4)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40250" y="2636838"/>
            <a:ext cx="180975" cy="253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Lucida Sans Unicode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588" y="0"/>
            <a:ext cx="927258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30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smtClean="0"/>
              <a:t>1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Ponechme konečnou spravedlnost v našich sporech Bohu 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(34/16-30)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30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smtClean="0"/>
              <a:t>2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Zanechme snah být žalobcem, nám to nepřísluší 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(32/3)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30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smtClean="0"/>
              <a:t>3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Ponechme Boha ať nás zachrání – nasloucháním našich nočních vizí, snů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(33/14-18)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2413" y="0"/>
            <a:ext cx="8891587" cy="484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endParaRPr lang="pt-BR" b="1" smtClean="0"/>
          </a:p>
          <a:p>
            <a:pPr algn="ctr">
              <a:buClrTx/>
              <a:buFontTx/>
              <a:buNone/>
              <a:defRPr/>
            </a:pPr>
            <a:r>
              <a:rPr lang="cs-CZ" b="1" smtClean="0"/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8800" b="1" smtClean="0"/>
              <a:t>Buďme světlem zářícím </a:t>
            </a:r>
          </a:p>
          <a:p>
            <a:pPr algn="ctr">
              <a:buClrTx/>
              <a:buFontTx/>
              <a:buNone/>
              <a:defRPr/>
            </a:pPr>
            <a:r>
              <a:rPr lang="cs-CZ" sz="8800" b="1" smtClean="0"/>
              <a:t>OPRAVDOVĚ</a:t>
            </a:r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179388" y="6092825"/>
            <a:ext cx="6337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Bohumír Novotný, 15.6.2014, AC Ivanovice n/H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79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smtClean="0"/>
              <a:t>4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Ponechme Boha ať nás zachrání – snášením dočasného utrpení, které nás postihlo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(33/19-22)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79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smtClean="0"/>
              <a:t>5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Ponechme Boha ať nás zachrání – očekáváním na nenadálou pomoc, návštěvu, nebo zprávu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(33/23-30)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79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smtClean="0"/>
              <a:t>6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Ponechme si pouze chlubení našimi slabostmi (chlubení v Pánu), jako opaku k pýše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(35/12)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30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smtClean="0"/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smtClean="0"/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smtClean="0"/>
              <a:t>7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Zanechme snah o neuvážené a zbytečné řeči (buďme struční) 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smtClean="0"/>
              <a:t>(35/16)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79388" y="179388"/>
            <a:ext cx="8820150" cy="630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8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Ponechme si klid a čas na naslouchání a rady mladších 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(35/16)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93663" y="360363"/>
            <a:ext cx="8905875" cy="588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9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Ponechme si bázeň před Bohem, naše moudrost nás nezachrání 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(37/24)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388" y="-179388"/>
            <a:ext cx="9647238" cy="755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79388" y="238125"/>
            <a:ext cx="8905875" cy="58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ZÁSADY JAK RADÍ ELIHU:</a:t>
            </a:r>
          </a:p>
          <a:p>
            <a:pPr algn="ctr">
              <a:buClrTx/>
              <a:buFontTx/>
              <a:buNone/>
              <a:defRPr/>
            </a:pPr>
            <a:r>
              <a:rPr lang="cs-CZ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10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Obdivujme zázraky života, jako výsledku Božího díla </a:t>
            </a:r>
          </a:p>
          <a:p>
            <a:pPr algn="ctr" hangingPunct="0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(36/24 až 37/24) 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0" y="-179388"/>
            <a:ext cx="10583863" cy="755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-146050" y="793750"/>
            <a:ext cx="89662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Buďme OPRAVDOVÍ </a:t>
            </a:r>
          </a:p>
          <a:p>
            <a:pPr algn="ctr">
              <a:buClrTx/>
              <a:buFontTx/>
              <a:buNone/>
              <a:defRPr/>
            </a:pPr>
            <a:r>
              <a:rPr lang="cs-CZ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 Pánu Ježíši Kristu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863600" y="539750"/>
            <a:ext cx="7275513" cy="558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cs-CZ" sz="4000" b="1" smtClean="0"/>
              <a:t>OPRAVDOVÝ: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- jsoucí ve skutečnosti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- pravý, skutečný , míněný vážně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- upřímný, hluboký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VE VÝZNAMU O ČLOVĚKU: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- ten kdo pojímá věci upřímně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- ten kdo pojímá věci vážně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- ten kdo pojímá věci pravdivě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- ten kdo je seriózní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1000125" y="539750"/>
            <a:ext cx="7002463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>
              <a:buClrTx/>
              <a:buFontTx/>
              <a:buNone/>
              <a:defRPr/>
            </a:pPr>
            <a:endParaRPr lang="cs-CZ" sz="4000" b="1" smtClean="0"/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ESOTERIKOVÉ RADÍ:</a:t>
            </a:r>
          </a:p>
          <a:p>
            <a:pPr hangingPunct="0">
              <a:buClrTx/>
              <a:buFontTx/>
              <a:buNone/>
              <a:defRPr/>
            </a:pPr>
            <a:endParaRPr lang="cs-CZ" sz="4000" b="1" smtClean="0"/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Dokážete-li OPRAVDOVĚ cítit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že jste jen duší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duše očistí vaši mysl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-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návod jak získat opravdovost 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jsem nenašel</a:t>
            </a:r>
          </a:p>
          <a:p>
            <a:pPr hangingPunct="0">
              <a:buClrTx/>
              <a:buFontTx/>
              <a:buNone/>
              <a:defRPr/>
            </a:pPr>
            <a:endParaRPr lang="cs-CZ" sz="4000" b="1" smtClean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947738" y="539750"/>
            <a:ext cx="71088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>
              <a:buClrTx/>
              <a:buFontTx/>
              <a:buNone/>
              <a:defRPr/>
            </a:pPr>
            <a:endParaRPr lang="cs-CZ" sz="4000" b="1" smtClean="0"/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JINÉ NÁBOŽENSTVÍ RADÍ:</a:t>
            </a:r>
          </a:p>
          <a:p>
            <a:pPr hangingPunct="0">
              <a:buClrTx/>
              <a:buFontTx/>
              <a:buNone/>
              <a:defRPr/>
            </a:pPr>
            <a:endParaRPr lang="cs-CZ" sz="4000" b="1" smtClean="0"/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K dosažení OPRAVDOVÉHO 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štěstí je zapotřebí změnit náš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pohled na svět a způsob myšlení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-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návod jak získat opravdovost 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jsem nenašel</a:t>
            </a:r>
          </a:p>
          <a:p>
            <a:pPr hangingPunct="0">
              <a:buClrTx/>
              <a:buFontTx/>
              <a:buNone/>
              <a:defRPr/>
            </a:pPr>
            <a:endParaRPr lang="cs-CZ" sz="4000" b="1" smtClean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328613" y="127000"/>
            <a:ext cx="825817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>
              <a:buClrTx/>
              <a:buFontTx/>
              <a:buNone/>
              <a:defRPr/>
            </a:pPr>
            <a:endParaRPr lang="cs-CZ" sz="4000" b="1" smtClean="0"/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JINÉ NÁBOŽENSTVÍ RADÍ:</a:t>
            </a:r>
          </a:p>
          <a:p>
            <a:pPr hangingPunct="0">
              <a:buClrTx/>
              <a:buFontTx/>
              <a:buNone/>
              <a:defRPr/>
            </a:pPr>
            <a:endParaRPr lang="cs-CZ" sz="4000" b="1" smtClean="0"/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Podřízeností  vůli Boží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a poslušností Jeho zákonům, může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člověk dosáhnout OPRAVDOVÉHO 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míru a těšit se z trvající čistoty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-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návod jak získat opravdovost </a:t>
            </a:r>
          </a:p>
          <a:p>
            <a:pPr hangingPunct="0">
              <a:buClrTx/>
              <a:buFontTx/>
              <a:buNone/>
              <a:defRPr/>
            </a:pPr>
            <a:r>
              <a:rPr lang="cs-CZ" sz="4000" b="1" smtClean="0"/>
              <a:t>jsem nenašel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93663" y="360363"/>
            <a:ext cx="8907462" cy="558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cs-CZ" sz="4000" b="1" smtClean="0"/>
              <a:t>Kde se vyskytuje slůvko OPRAVDOVĚ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v BIBLI?  ( kralický překlad.)</a:t>
            </a:r>
          </a:p>
          <a:p>
            <a:pPr>
              <a:buClrTx/>
              <a:buFontTx/>
              <a:buNone/>
              <a:defRPr/>
            </a:pPr>
            <a:endParaRPr lang="cs-CZ" sz="4000" b="1" smtClean="0"/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1) Ex 23/5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...Nýbrž OPRAVDOVĚ pomůžeš jemu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spolu s tím, kdož tě v nenávisti má.</a:t>
            </a:r>
          </a:p>
          <a:p>
            <a:pPr>
              <a:buClrTx/>
              <a:buFontTx/>
              <a:buNone/>
              <a:defRPr/>
            </a:pPr>
            <a:endParaRPr lang="cs-CZ" sz="4000" b="1" smtClean="0"/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Je to text v souvislosti s nutnou pomocí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v nesnázi i našemu nepříteli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87313" y="360363"/>
            <a:ext cx="8907462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cs-CZ" sz="4000" b="1" smtClean="0"/>
              <a:t>Kde se vyskytuje slůvko OPRAVDOVĚ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v BIBLI?  ( kralický překlad.)</a:t>
            </a:r>
          </a:p>
          <a:p>
            <a:pPr>
              <a:buClrTx/>
              <a:buFontTx/>
              <a:buNone/>
              <a:defRPr/>
            </a:pPr>
            <a:endParaRPr lang="cs-CZ" sz="4000" b="1" smtClean="0"/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2) Dt 11/13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...Protož jestliže 	OPRAVDOVĚ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poslouchati budete přikázaní mých,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kteráž já vám dnes přikazuji, milujíce 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Hospodina Boha svého...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A dále v textu následují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krásná zaslíbení pro poslušný lid.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00"/>
            </a:gs>
            <a:gs pos="100000">
              <a:srgbClr val="3333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92075" y="360363"/>
            <a:ext cx="8907463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cs-CZ" sz="4000" b="1" smtClean="0"/>
              <a:t>Kde se vyskytuje slůvko OPRAVDOVĚ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v BIBLI?  ( kralický překlad.)</a:t>
            </a:r>
          </a:p>
          <a:p>
            <a:pPr>
              <a:buClrTx/>
              <a:buFontTx/>
              <a:buNone/>
              <a:defRPr/>
            </a:pPr>
            <a:endParaRPr lang="cs-CZ" sz="4000" b="1" smtClean="0"/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3) Dt 28/1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...Jestliže pak OPRAVDOVĚ poslušen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budeš hlasu Hospodina Boha svého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ostříhaje a čině všecka přikázaní jeho...</a:t>
            </a:r>
          </a:p>
          <a:p>
            <a:pPr>
              <a:buClrTx/>
              <a:buFontTx/>
              <a:buNone/>
              <a:defRPr/>
            </a:pPr>
            <a:endParaRPr lang="cs-CZ" sz="4000" b="1" smtClean="0"/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A dále v textu opět následují </a:t>
            </a:r>
          </a:p>
          <a:p>
            <a:pPr>
              <a:buClrTx/>
              <a:buFontTx/>
              <a:buNone/>
              <a:defRPr/>
            </a:pPr>
            <a:r>
              <a:rPr lang="cs-CZ" sz="4000" b="1" smtClean="0"/>
              <a:t>krásná zaslíbení pro poslušný lid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ＭＳ Ｐゴシック"/>
        <a:cs typeface="Lucida Sans Unicode"/>
      </a:majorFont>
      <a:minorFont>
        <a:latin typeface="Times New Roman"/>
        <a:ea typeface="ＭＳ Ｐゴシック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Lucida Sans Unico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ＭＳ Ｐゴシック"/>
        <a:cs typeface="Lucida Sans Unicode"/>
      </a:majorFont>
      <a:minorFont>
        <a:latin typeface="Times New Roman"/>
        <a:ea typeface="ＭＳ Ｐゴシック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Lucida Sans Unico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652</Words>
  <Application>Microsoft Macintosh PowerPoint</Application>
  <PresentationFormat>On-screen Show (4:3)</PresentationFormat>
  <Paragraphs>148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Times New Roman</vt:lpstr>
      <vt:lpstr>ＭＳ Ｐゴシック</vt:lpstr>
      <vt:lpstr>Arial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IVT</dc:creator>
  <cp:lastModifiedBy>Jiří Pospíšil</cp:lastModifiedBy>
  <cp:revision>3</cp:revision>
  <cp:lastPrinted>1601-01-01T00:00:00Z</cp:lastPrinted>
  <dcterms:created xsi:type="dcterms:W3CDTF">2005-03-09T08:44:27Z</dcterms:created>
  <dcterms:modified xsi:type="dcterms:W3CDTF">2014-06-15T19:00:10Z</dcterms:modified>
</cp:coreProperties>
</file>